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392" r:id="rId3"/>
    <p:sldId id="393" r:id="rId4"/>
    <p:sldId id="394" r:id="rId5"/>
    <p:sldId id="395" r:id="rId6"/>
    <p:sldId id="396" r:id="rId7"/>
    <p:sldId id="397" r:id="rId8"/>
    <p:sldId id="398" r:id="rId9"/>
    <p:sldId id="399" r:id="rId10"/>
    <p:sldId id="400" r:id="rId11"/>
    <p:sldId id="401" r:id="rId12"/>
    <p:sldId id="402" r:id="rId13"/>
    <p:sldId id="403" r:id="rId14"/>
    <p:sldId id="404" r:id="rId15"/>
    <p:sldId id="405" r:id="rId16"/>
    <p:sldId id="406" r:id="rId17"/>
    <p:sldId id="407" r:id="rId18"/>
    <p:sldId id="408" r:id="rId19"/>
    <p:sldId id="409" r:id="rId20"/>
    <p:sldId id="410" r:id="rId21"/>
    <p:sldId id="411" r:id="rId22"/>
    <p:sldId id="412" r:id="rId23"/>
    <p:sldId id="413" r:id="rId24"/>
    <p:sldId id="414" r:id="rId25"/>
    <p:sldId id="415" r:id="rId26"/>
    <p:sldId id="416" r:id="rId27"/>
    <p:sldId id="417" r:id="rId28"/>
    <p:sldId id="418" r:id="rId29"/>
    <p:sldId id="419" r:id="rId30"/>
    <p:sldId id="420" r:id="rId31"/>
    <p:sldId id="421" r:id="rId32"/>
    <p:sldId id="422" r:id="rId33"/>
    <p:sldId id="423" r:id="rId34"/>
    <p:sldId id="424" r:id="rId35"/>
    <p:sldId id="425" r:id="rId36"/>
    <p:sldId id="426" r:id="rId37"/>
    <p:sldId id="427" r:id="rId38"/>
    <p:sldId id="428" r:id="rId39"/>
    <p:sldId id="429" r:id="rId40"/>
    <p:sldId id="430" r:id="rId41"/>
    <p:sldId id="431" r:id="rId42"/>
    <p:sldId id="432" r:id="rId43"/>
    <p:sldId id="433" r:id="rId44"/>
    <p:sldId id="434" r:id="rId45"/>
    <p:sldId id="435" r:id="rId46"/>
    <p:sldId id="436" r:id="rId47"/>
    <p:sldId id="437" r:id="rId48"/>
    <p:sldId id="438" r:id="rId49"/>
    <p:sldId id="439" r:id="rId50"/>
    <p:sldId id="440" r:id="rId51"/>
    <p:sldId id="441" r:id="rId52"/>
    <p:sldId id="301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152E1E31-74B9-495D-9074-20F69D4308A0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0609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39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902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784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264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56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143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442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32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308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172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152E1E31-74B9-495D-9074-20F69D4308A0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319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75563" y="651373"/>
            <a:ext cx="6470073" cy="1329827"/>
          </a:xfrm>
        </p:spPr>
        <p:txBody>
          <a:bodyPr>
            <a:noAutofit/>
          </a:bodyPr>
          <a:lstStyle/>
          <a:p>
            <a:r>
              <a:rPr lang="en-US" sz="8800" dirty="0" smtClean="0"/>
              <a:t/>
            </a:r>
            <a:br>
              <a:rPr lang="en-US" sz="8800" dirty="0" smtClean="0"/>
            </a:br>
            <a:r>
              <a:rPr lang="en-US" sz="8800" dirty="0" smtClean="0"/>
              <a:t>Cyber </a:t>
            </a:r>
            <a:r>
              <a:rPr lang="en-US" sz="8800" dirty="0" smtClean="0"/>
              <a:t>security </a:t>
            </a:r>
            <a:br>
              <a:rPr lang="en-US" sz="8800" dirty="0" smtClean="0"/>
            </a:br>
            <a:r>
              <a:rPr lang="en-US" sz="8800" dirty="0" smtClean="0"/>
              <a:t>CS-597 </a:t>
            </a:r>
            <a:endParaRPr lang="en-US" sz="8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/>
              <a:t>Dr. Rubina Ghazal</a:t>
            </a:r>
          </a:p>
          <a:p>
            <a:r>
              <a:rPr lang="en-US" sz="2400" dirty="0" smtClean="0"/>
              <a:t>Assistant Professor </a:t>
            </a:r>
          </a:p>
          <a:p>
            <a:r>
              <a:rPr lang="en-US" sz="2400" dirty="0" err="1" smtClean="0"/>
              <a:t>UIIT</a:t>
            </a:r>
            <a:endParaRPr lang="en-US" sz="24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80108" y="5026743"/>
            <a:ext cx="7578438" cy="1329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/>
              <a:t>Chapter </a:t>
            </a:r>
            <a:r>
              <a:rPr lang="en-US" sz="4400" dirty="0"/>
              <a:t>6</a:t>
            </a:r>
            <a:r>
              <a:rPr lang="en-US" sz="4400" dirty="0" smtClean="0"/>
              <a:t> </a:t>
            </a:r>
          </a:p>
          <a:p>
            <a:pPr algn="l"/>
            <a:r>
              <a:rPr lang="en-US" sz="4400" dirty="0" smtClean="0">
                <a:solidFill>
                  <a:schemeClr val="accent4">
                    <a:lumMod val="75000"/>
                  </a:schemeClr>
                </a:solidFill>
              </a:rPr>
              <a:t>advance cryptography</a:t>
            </a:r>
            <a:endParaRPr lang="en-US" sz="44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412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9" t="17535" r="24156" b="18818"/>
          <a:stretch/>
        </p:blipFill>
        <p:spPr>
          <a:xfrm>
            <a:off x="1737360" y="528637"/>
            <a:ext cx="8778240" cy="6015855"/>
          </a:xfrm>
        </p:spPr>
      </p:pic>
    </p:spTree>
    <p:extLst>
      <p:ext uri="{BB962C8B-B14F-4D97-AF65-F5344CB8AC3E}">
        <p14:creationId xmlns:p14="http://schemas.microsoft.com/office/powerpoint/2010/main" val="2440777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1" t="18510" r="23792" b="24014"/>
          <a:stretch/>
        </p:blipFill>
        <p:spPr>
          <a:xfrm>
            <a:off x="1489166" y="966652"/>
            <a:ext cx="9041490" cy="5499463"/>
          </a:xfrm>
        </p:spPr>
      </p:pic>
    </p:spTree>
    <p:extLst>
      <p:ext uri="{BB962C8B-B14F-4D97-AF65-F5344CB8AC3E}">
        <p14:creationId xmlns:p14="http://schemas.microsoft.com/office/powerpoint/2010/main" val="2190898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4" t="18185" r="25982" b="18169"/>
          <a:stretch/>
        </p:blipFill>
        <p:spPr>
          <a:xfrm>
            <a:off x="1606731" y="675108"/>
            <a:ext cx="8168640" cy="5843259"/>
          </a:xfrm>
        </p:spPr>
      </p:pic>
    </p:spTree>
    <p:extLst>
      <p:ext uri="{BB962C8B-B14F-4D97-AF65-F5344CB8AC3E}">
        <p14:creationId xmlns:p14="http://schemas.microsoft.com/office/powerpoint/2010/main" val="336809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6" t="17535" r="24521" b="29534"/>
          <a:stretch/>
        </p:blipFill>
        <p:spPr>
          <a:xfrm>
            <a:off x="1227908" y="783772"/>
            <a:ext cx="9752667" cy="5577841"/>
          </a:xfrm>
        </p:spPr>
      </p:pic>
    </p:spTree>
    <p:extLst>
      <p:ext uri="{BB962C8B-B14F-4D97-AF65-F5344CB8AC3E}">
        <p14:creationId xmlns:p14="http://schemas.microsoft.com/office/powerpoint/2010/main" val="1144285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4" t="19159" r="25434" b="14922"/>
          <a:stretch/>
        </p:blipFill>
        <p:spPr>
          <a:xfrm>
            <a:off x="2063931" y="734355"/>
            <a:ext cx="7680961" cy="5548879"/>
          </a:xfrm>
        </p:spPr>
      </p:pic>
    </p:spTree>
    <p:extLst>
      <p:ext uri="{BB962C8B-B14F-4D97-AF65-F5344CB8AC3E}">
        <p14:creationId xmlns:p14="http://schemas.microsoft.com/office/powerpoint/2010/main" val="729174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4" t="17860" r="24521" b="15570"/>
          <a:stretch/>
        </p:blipFill>
        <p:spPr>
          <a:xfrm>
            <a:off x="2076995" y="510730"/>
            <a:ext cx="7707085" cy="5524310"/>
          </a:xfrm>
        </p:spPr>
      </p:pic>
    </p:spTree>
    <p:extLst>
      <p:ext uri="{BB962C8B-B14F-4D97-AF65-F5344CB8AC3E}">
        <p14:creationId xmlns:p14="http://schemas.microsoft.com/office/powerpoint/2010/main" val="619374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7" t="18509" r="25981" b="17195"/>
          <a:stretch/>
        </p:blipFill>
        <p:spPr>
          <a:xfrm>
            <a:off x="1998616" y="612210"/>
            <a:ext cx="8207830" cy="5866967"/>
          </a:xfrm>
        </p:spPr>
      </p:pic>
    </p:spTree>
    <p:extLst>
      <p:ext uri="{BB962C8B-B14F-4D97-AF65-F5344CB8AC3E}">
        <p14:creationId xmlns:p14="http://schemas.microsoft.com/office/powerpoint/2010/main" val="3241085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1" t="17535" r="29998" b="32782"/>
          <a:stretch/>
        </p:blipFill>
        <p:spPr>
          <a:xfrm>
            <a:off x="1188719" y="697974"/>
            <a:ext cx="9601199" cy="5715889"/>
          </a:xfrm>
        </p:spPr>
      </p:pic>
    </p:spTree>
    <p:extLst>
      <p:ext uri="{BB962C8B-B14F-4D97-AF65-F5344CB8AC3E}">
        <p14:creationId xmlns:p14="http://schemas.microsoft.com/office/powerpoint/2010/main" val="2327875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9" t="19809" r="25799" b="17195"/>
          <a:stretch/>
        </p:blipFill>
        <p:spPr>
          <a:xfrm>
            <a:off x="2037806" y="767926"/>
            <a:ext cx="7707086" cy="5397743"/>
          </a:xfrm>
        </p:spPr>
      </p:pic>
    </p:spTree>
    <p:extLst>
      <p:ext uri="{BB962C8B-B14F-4D97-AF65-F5344CB8AC3E}">
        <p14:creationId xmlns:p14="http://schemas.microsoft.com/office/powerpoint/2010/main" val="3044972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9" t="17210" r="26347" b="16221"/>
          <a:stretch/>
        </p:blipFill>
        <p:spPr>
          <a:xfrm>
            <a:off x="1580605" y="450911"/>
            <a:ext cx="8438605" cy="6407089"/>
          </a:xfrm>
        </p:spPr>
      </p:pic>
    </p:spTree>
    <p:extLst>
      <p:ext uri="{BB962C8B-B14F-4D97-AF65-F5344CB8AC3E}">
        <p14:creationId xmlns:p14="http://schemas.microsoft.com/office/powerpoint/2010/main" val="2518429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8" t="16236" r="28538" b="28885"/>
          <a:stretch/>
        </p:blipFill>
        <p:spPr>
          <a:xfrm>
            <a:off x="1515291" y="490756"/>
            <a:ext cx="9000309" cy="5805542"/>
          </a:xfrm>
        </p:spPr>
      </p:pic>
    </p:spTree>
    <p:extLst>
      <p:ext uri="{BB962C8B-B14F-4D97-AF65-F5344CB8AC3E}">
        <p14:creationId xmlns:p14="http://schemas.microsoft.com/office/powerpoint/2010/main" val="2987828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69" t="19160" r="23973" b="22065"/>
          <a:stretch/>
        </p:blipFill>
        <p:spPr>
          <a:xfrm>
            <a:off x="1449975" y="587829"/>
            <a:ext cx="9410313" cy="5773785"/>
          </a:xfrm>
        </p:spPr>
      </p:pic>
    </p:spTree>
    <p:extLst>
      <p:ext uri="{BB962C8B-B14F-4D97-AF65-F5344CB8AC3E}">
        <p14:creationId xmlns:p14="http://schemas.microsoft.com/office/powerpoint/2010/main" val="4175124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50" t="17860" r="30180" b="16869"/>
          <a:stretch/>
        </p:blipFill>
        <p:spPr>
          <a:xfrm>
            <a:off x="2455816" y="306186"/>
            <a:ext cx="6975565" cy="6551814"/>
          </a:xfrm>
        </p:spPr>
      </p:pic>
    </p:spTree>
    <p:extLst>
      <p:ext uri="{BB962C8B-B14F-4D97-AF65-F5344CB8AC3E}">
        <p14:creationId xmlns:p14="http://schemas.microsoft.com/office/powerpoint/2010/main" val="691521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1" t="16886" r="23608" b="16870"/>
          <a:stretch/>
        </p:blipFill>
        <p:spPr>
          <a:xfrm>
            <a:off x="1580607" y="386698"/>
            <a:ext cx="8608422" cy="6014101"/>
          </a:xfrm>
        </p:spPr>
      </p:pic>
    </p:spTree>
    <p:extLst>
      <p:ext uri="{BB962C8B-B14F-4D97-AF65-F5344CB8AC3E}">
        <p14:creationId xmlns:p14="http://schemas.microsoft.com/office/powerpoint/2010/main" val="1268753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4" t="19483" r="22878" b="17519"/>
          <a:stretch/>
        </p:blipFill>
        <p:spPr>
          <a:xfrm>
            <a:off x="1724296" y="659651"/>
            <a:ext cx="8908869" cy="5858716"/>
          </a:xfrm>
        </p:spPr>
      </p:pic>
    </p:spTree>
    <p:extLst>
      <p:ext uri="{BB962C8B-B14F-4D97-AF65-F5344CB8AC3E}">
        <p14:creationId xmlns:p14="http://schemas.microsoft.com/office/powerpoint/2010/main" val="434764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9" t="17210" r="26712" b="27261"/>
          <a:stretch/>
        </p:blipFill>
        <p:spPr>
          <a:xfrm>
            <a:off x="1554479" y="614947"/>
            <a:ext cx="8895807" cy="5511533"/>
          </a:xfrm>
        </p:spPr>
      </p:pic>
    </p:spTree>
    <p:extLst>
      <p:ext uri="{BB962C8B-B14F-4D97-AF65-F5344CB8AC3E}">
        <p14:creationId xmlns:p14="http://schemas.microsoft.com/office/powerpoint/2010/main" val="3993900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9" t="17535" r="23791" b="20767"/>
          <a:stretch/>
        </p:blipFill>
        <p:spPr>
          <a:xfrm>
            <a:off x="2076994" y="615497"/>
            <a:ext cx="8373292" cy="5524045"/>
          </a:xfrm>
        </p:spPr>
      </p:pic>
    </p:spTree>
    <p:extLst>
      <p:ext uri="{BB962C8B-B14F-4D97-AF65-F5344CB8AC3E}">
        <p14:creationId xmlns:p14="http://schemas.microsoft.com/office/powerpoint/2010/main" val="507562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4" t="14937" r="23060" b="31158"/>
          <a:stretch/>
        </p:blipFill>
        <p:spPr>
          <a:xfrm>
            <a:off x="1554479" y="653143"/>
            <a:ext cx="9462389" cy="5342710"/>
          </a:xfrm>
        </p:spPr>
      </p:pic>
    </p:spTree>
    <p:extLst>
      <p:ext uri="{BB962C8B-B14F-4D97-AF65-F5344CB8AC3E}">
        <p14:creationId xmlns:p14="http://schemas.microsoft.com/office/powerpoint/2010/main" val="2111072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9" t="15587" r="23608" b="15896"/>
          <a:stretch/>
        </p:blipFill>
        <p:spPr>
          <a:xfrm>
            <a:off x="2011680" y="490049"/>
            <a:ext cx="8142514" cy="6028318"/>
          </a:xfrm>
        </p:spPr>
      </p:pic>
    </p:spTree>
    <p:extLst>
      <p:ext uri="{BB962C8B-B14F-4D97-AF65-F5344CB8AC3E}">
        <p14:creationId xmlns:p14="http://schemas.microsoft.com/office/powerpoint/2010/main" val="2086065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9" t="17210" r="23608" b="15571"/>
          <a:stretch/>
        </p:blipFill>
        <p:spPr>
          <a:xfrm>
            <a:off x="1593668" y="509452"/>
            <a:ext cx="7858221" cy="5551714"/>
          </a:xfrm>
        </p:spPr>
      </p:pic>
    </p:spTree>
    <p:extLst>
      <p:ext uri="{BB962C8B-B14F-4D97-AF65-F5344CB8AC3E}">
        <p14:creationId xmlns:p14="http://schemas.microsoft.com/office/powerpoint/2010/main" val="2288272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6" t="17535" r="24156" b="15896"/>
          <a:stretch/>
        </p:blipFill>
        <p:spPr>
          <a:xfrm>
            <a:off x="1815737" y="478614"/>
            <a:ext cx="8072846" cy="5687056"/>
          </a:xfrm>
        </p:spPr>
      </p:pic>
    </p:spTree>
    <p:extLst>
      <p:ext uri="{BB962C8B-B14F-4D97-AF65-F5344CB8AC3E}">
        <p14:creationId xmlns:p14="http://schemas.microsoft.com/office/powerpoint/2010/main" val="3943960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1" t="16561" r="26165" b="24014"/>
          <a:stretch/>
        </p:blipFill>
        <p:spPr>
          <a:xfrm>
            <a:off x="1580606" y="293056"/>
            <a:ext cx="9653452" cy="6447379"/>
          </a:xfrm>
        </p:spPr>
      </p:pic>
    </p:spTree>
    <p:extLst>
      <p:ext uri="{BB962C8B-B14F-4D97-AF65-F5344CB8AC3E}">
        <p14:creationId xmlns:p14="http://schemas.microsoft.com/office/powerpoint/2010/main" val="41832302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7" t="19159" r="26164" b="20767"/>
          <a:stretch/>
        </p:blipFill>
        <p:spPr>
          <a:xfrm>
            <a:off x="1998617" y="402139"/>
            <a:ext cx="8103326" cy="5593712"/>
          </a:xfrm>
        </p:spPr>
      </p:pic>
    </p:spTree>
    <p:extLst>
      <p:ext uri="{BB962C8B-B14F-4D97-AF65-F5344CB8AC3E}">
        <p14:creationId xmlns:p14="http://schemas.microsoft.com/office/powerpoint/2010/main" val="37604561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9" t="19159" r="23608" b="17519"/>
          <a:stretch/>
        </p:blipFill>
        <p:spPr>
          <a:xfrm>
            <a:off x="1907178" y="557023"/>
            <a:ext cx="8347165" cy="5555280"/>
          </a:xfrm>
        </p:spPr>
      </p:pic>
    </p:spTree>
    <p:extLst>
      <p:ext uri="{BB962C8B-B14F-4D97-AF65-F5344CB8AC3E}">
        <p14:creationId xmlns:p14="http://schemas.microsoft.com/office/powerpoint/2010/main" val="36387430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2" t="18834" r="26164" b="19794"/>
          <a:stretch/>
        </p:blipFill>
        <p:spPr>
          <a:xfrm>
            <a:off x="2037806" y="834716"/>
            <a:ext cx="7354388" cy="5148072"/>
          </a:xfrm>
        </p:spPr>
      </p:pic>
    </p:spTree>
    <p:extLst>
      <p:ext uri="{BB962C8B-B14F-4D97-AF65-F5344CB8AC3E}">
        <p14:creationId xmlns:p14="http://schemas.microsoft.com/office/powerpoint/2010/main" val="2391791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7" t="16561" r="33832" b="15571"/>
          <a:stretch/>
        </p:blipFill>
        <p:spPr>
          <a:xfrm>
            <a:off x="2625633" y="376725"/>
            <a:ext cx="5760720" cy="6050202"/>
          </a:xfrm>
        </p:spPr>
      </p:pic>
    </p:spTree>
    <p:extLst>
      <p:ext uri="{BB962C8B-B14F-4D97-AF65-F5344CB8AC3E}">
        <p14:creationId xmlns:p14="http://schemas.microsoft.com/office/powerpoint/2010/main" val="1680283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1" t="17210" r="23243" b="16221"/>
          <a:stretch/>
        </p:blipFill>
        <p:spPr>
          <a:xfrm>
            <a:off x="1515291" y="322891"/>
            <a:ext cx="8778240" cy="6038722"/>
          </a:xfrm>
        </p:spPr>
      </p:pic>
    </p:spTree>
    <p:extLst>
      <p:ext uri="{BB962C8B-B14F-4D97-AF65-F5344CB8AC3E}">
        <p14:creationId xmlns:p14="http://schemas.microsoft.com/office/powerpoint/2010/main" val="40096710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7" t="15587" r="28903" b="17844"/>
          <a:stretch/>
        </p:blipFill>
        <p:spPr>
          <a:xfrm>
            <a:off x="1920238" y="479772"/>
            <a:ext cx="7471956" cy="5868776"/>
          </a:xfrm>
        </p:spPr>
      </p:pic>
    </p:spTree>
    <p:extLst>
      <p:ext uri="{BB962C8B-B14F-4D97-AF65-F5344CB8AC3E}">
        <p14:creationId xmlns:p14="http://schemas.microsoft.com/office/powerpoint/2010/main" val="1314423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69" t="17535" r="28903" b="18818"/>
          <a:stretch/>
        </p:blipFill>
        <p:spPr>
          <a:xfrm>
            <a:off x="1802672" y="226685"/>
            <a:ext cx="8299270" cy="6069613"/>
          </a:xfrm>
        </p:spPr>
      </p:pic>
    </p:spTree>
    <p:extLst>
      <p:ext uri="{BB962C8B-B14F-4D97-AF65-F5344CB8AC3E}">
        <p14:creationId xmlns:p14="http://schemas.microsoft.com/office/powerpoint/2010/main" val="539504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5" t="16886" r="27442" b="26287"/>
          <a:stretch/>
        </p:blipFill>
        <p:spPr>
          <a:xfrm>
            <a:off x="1306286" y="922192"/>
            <a:ext cx="8168640" cy="5374105"/>
          </a:xfrm>
        </p:spPr>
      </p:pic>
    </p:spTree>
    <p:extLst>
      <p:ext uri="{BB962C8B-B14F-4D97-AF65-F5344CB8AC3E}">
        <p14:creationId xmlns:p14="http://schemas.microsoft.com/office/powerpoint/2010/main" val="38100626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6" t="18509" r="23608" b="19144"/>
          <a:stretch/>
        </p:blipFill>
        <p:spPr>
          <a:xfrm>
            <a:off x="1672046" y="707261"/>
            <a:ext cx="8138160" cy="5314716"/>
          </a:xfrm>
        </p:spPr>
      </p:pic>
    </p:spTree>
    <p:extLst>
      <p:ext uri="{BB962C8B-B14F-4D97-AF65-F5344CB8AC3E}">
        <p14:creationId xmlns:p14="http://schemas.microsoft.com/office/powerpoint/2010/main" val="11166653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4" t="18510" r="26347" b="15246"/>
          <a:stretch/>
        </p:blipFill>
        <p:spPr>
          <a:xfrm>
            <a:off x="1841862" y="615659"/>
            <a:ext cx="7667898" cy="5667576"/>
          </a:xfrm>
        </p:spPr>
      </p:pic>
    </p:spTree>
    <p:extLst>
      <p:ext uri="{BB962C8B-B14F-4D97-AF65-F5344CB8AC3E}">
        <p14:creationId xmlns:p14="http://schemas.microsoft.com/office/powerpoint/2010/main" val="4233346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9" t="17210" r="23973" b="20442"/>
          <a:stretch/>
        </p:blipFill>
        <p:spPr>
          <a:xfrm>
            <a:off x="1319347" y="487330"/>
            <a:ext cx="9522823" cy="6370670"/>
          </a:xfrm>
        </p:spPr>
      </p:pic>
    </p:spTree>
    <p:extLst>
      <p:ext uri="{BB962C8B-B14F-4D97-AF65-F5344CB8AC3E}">
        <p14:creationId xmlns:p14="http://schemas.microsoft.com/office/powerpoint/2010/main" val="242677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3" t="20133" r="28538" b="15896"/>
          <a:stretch/>
        </p:blipFill>
        <p:spPr>
          <a:xfrm>
            <a:off x="2116182" y="648719"/>
            <a:ext cx="6844937" cy="5503888"/>
          </a:xfrm>
        </p:spPr>
      </p:pic>
    </p:spTree>
    <p:extLst>
      <p:ext uri="{BB962C8B-B14F-4D97-AF65-F5344CB8AC3E}">
        <p14:creationId xmlns:p14="http://schemas.microsoft.com/office/powerpoint/2010/main" val="5717955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1" t="17535" r="27623" b="33431"/>
          <a:stretch/>
        </p:blipFill>
        <p:spPr>
          <a:xfrm>
            <a:off x="849085" y="927463"/>
            <a:ext cx="9138811" cy="4963887"/>
          </a:xfrm>
        </p:spPr>
      </p:pic>
    </p:spTree>
    <p:extLst>
      <p:ext uri="{BB962C8B-B14F-4D97-AF65-F5344CB8AC3E}">
        <p14:creationId xmlns:p14="http://schemas.microsoft.com/office/powerpoint/2010/main" val="1002878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6" t="18185" r="25799" b="24014"/>
          <a:stretch/>
        </p:blipFill>
        <p:spPr>
          <a:xfrm>
            <a:off x="1254034" y="571195"/>
            <a:ext cx="8778240" cy="5620600"/>
          </a:xfrm>
        </p:spPr>
      </p:pic>
    </p:spTree>
    <p:extLst>
      <p:ext uri="{BB962C8B-B14F-4D97-AF65-F5344CB8AC3E}">
        <p14:creationId xmlns:p14="http://schemas.microsoft.com/office/powerpoint/2010/main" val="5587794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1" t="18510" r="25434" b="17844"/>
          <a:stretch/>
        </p:blipFill>
        <p:spPr>
          <a:xfrm>
            <a:off x="1619793" y="521106"/>
            <a:ext cx="8321041" cy="5866632"/>
          </a:xfrm>
        </p:spPr>
      </p:pic>
    </p:spTree>
    <p:extLst>
      <p:ext uri="{BB962C8B-B14F-4D97-AF65-F5344CB8AC3E}">
        <p14:creationId xmlns:p14="http://schemas.microsoft.com/office/powerpoint/2010/main" val="26268600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1" t="18184" r="23608" b="16871"/>
          <a:stretch/>
        </p:blipFill>
        <p:spPr>
          <a:xfrm>
            <a:off x="1619795" y="521084"/>
            <a:ext cx="8660674" cy="5931968"/>
          </a:xfrm>
        </p:spPr>
      </p:pic>
    </p:spTree>
    <p:extLst>
      <p:ext uri="{BB962C8B-B14F-4D97-AF65-F5344CB8AC3E}">
        <p14:creationId xmlns:p14="http://schemas.microsoft.com/office/powerpoint/2010/main" val="9896155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3" t="18834" r="23970" b="27262"/>
          <a:stretch/>
        </p:blipFill>
        <p:spPr>
          <a:xfrm>
            <a:off x="1476102" y="953589"/>
            <a:ext cx="9105445" cy="5212080"/>
          </a:xfrm>
        </p:spPr>
      </p:pic>
    </p:spTree>
    <p:extLst>
      <p:ext uri="{BB962C8B-B14F-4D97-AF65-F5344CB8AC3E}">
        <p14:creationId xmlns:p14="http://schemas.microsoft.com/office/powerpoint/2010/main" val="9845892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4" t="15588" r="23608" b="23364"/>
          <a:stretch/>
        </p:blipFill>
        <p:spPr>
          <a:xfrm>
            <a:off x="2050868" y="692333"/>
            <a:ext cx="8196040" cy="5368834"/>
          </a:xfrm>
        </p:spPr>
      </p:pic>
    </p:spTree>
    <p:extLst>
      <p:ext uri="{BB962C8B-B14F-4D97-AF65-F5344CB8AC3E}">
        <p14:creationId xmlns:p14="http://schemas.microsoft.com/office/powerpoint/2010/main" val="30266024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6" t="18185" r="24339" b="20117"/>
          <a:stretch/>
        </p:blipFill>
        <p:spPr>
          <a:xfrm>
            <a:off x="1685108" y="635127"/>
            <a:ext cx="8660674" cy="5674233"/>
          </a:xfrm>
        </p:spPr>
      </p:pic>
    </p:spTree>
    <p:extLst>
      <p:ext uri="{BB962C8B-B14F-4D97-AF65-F5344CB8AC3E}">
        <p14:creationId xmlns:p14="http://schemas.microsoft.com/office/powerpoint/2010/main" val="21518093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4" t="18185" r="26894" b="17844"/>
          <a:stretch/>
        </p:blipFill>
        <p:spPr>
          <a:xfrm>
            <a:off x="1998616" y="472178"/>
            <a:ext cx="7889966" cy="5693491"/>
          </a:xfrm>
        </p:spPr>
      </p:pic>
    </p:spTree>
    <p:extLst>
      <p:ext uri="{BB962C8B-B14F-4D97-AF65-F5344CB8AC3E}">
        <p14:creationId xmlns:p14="http://schemas.microsoft.com/office/powerpoint/2010/main" val="2724776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2" t="17535" r="26894" b="24339"/>
          <a:stretch/>
        </p:blipFill>
        <p:spPr>
          <a:xfrm>
            <a:off x="1867988" y="668974"/>
            <a:ext cx="8129452" cy="5470571"/>
          </a:xfrm>
        </p:spPr>
      </p:pic>
    </p:spTree>
    <p:extLst>
      <p:ext uri="{BB962C8B-B14F-4D97-AF65-F5344CB8AC3E}">
        <p14:creationId xmlns:p14="http://schemas.microsoft.com/office/powerpoint/2010/main" val="3039691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6" t="18510" r="24339" b="17844"/>
          <a:stretch/>
        </p:blipFill>
        <p:spPr>
          <a:xfrm>
            <a:off x="1397724" y="402879"/>
            <a:ext cx="9222377" cy="6233052"/>
          </a:xfrm>
        </p:spPr>
      </p:pic>
    </p:spTree>
    <p:extLst>
      <p:ext uri="{BB962C8B-B14F-4D97-AF65-F5344CB8AC3E}">
        <p14:creationId xmlns:p14="http://schemas.microsoft.com/office/powerpoint/2010/main" val="39097942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4" t="18185" r="24339" b="17844"/>
          <a:stretch/>
        </p:blipFill>
        <p:spPr>
          <a:xfrm>
            <a:off x="1632857" y="447825"/>
            <a:ext cx="8634549" cy="5926849"/>
          </a:xfrm>
        </p:spPr>
      </p:pic>
    </p:spTree>
    <p:extLst>
      <p:ext uri="{BB962C8B-B14F-4D97-AF65-F5344CB8AC3E}">
        <p14:creationId xmlns:p14="http://schemas.microsoft.com/office/powerpoint/2010/main" val="39588308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9" t="19808" r="23791" b="25313"/>
          <a:stretch/>
        </p:blipFill>
        <p:spPr>
          <a:xfrm>
            <a:off x="1828800" y="833074"/>
            <a:ext cx="8686800" cy="5097463"/>
          </a:xfrm>
        </p:spPr>
      </p:pic>
    </p:spTree>
    <p:extLst>
      <p:ext uri="{BB962C8B-B14F-4D97-AF65-F5344CB8AC3E}">
        <p14:creationId xmlns:p14="http://schemas.microsoft.com/office/powerpoint/2010/main" val="7974073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Reference Book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9" y="2286000"/>
            <a:ext cx="5649388" cy="4023360"/>
          </a:xfrm>
        </p:spPr>
        <p:txBody>
          <a:bodyPr>
            <a:normAutofit/>
          </a:bodyPr>
          <a:lstStyle/>
          <a:p>
            <a:r>
              <a:rPr lang="en-US" sz="4400" i="1" dirty="0"/>
              <a:t>CompTIA Security+ Guide to Network Security Fundamentals, Fifth Edition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479" y="480721"/>
            <a:ext cx="4638174" cy="582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140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7" t="18833" r="28720" b="24339"/>
          <a:stretch/>
        </p:blipFill>
        <p:spPr>
          <a:xfrm>
            <a:off x="1240971" y="611015"/>
            <a:ext cx="9157063" cy="6116358"/>
          </a:xfrm>
        </p:spPr>
      </p:pic>
    </p:spTree>
    <p:extLst>
      <p:ext uri="{BB962C8B-B14F-4D97-AF65-F5344CB8AC3E}">
        <p14:creationId xmlns:p14="http://schemas.microsoft.com/office/powerpoint/2010/main" val="3773086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1" t="16561" r="24704" b="22390"/>
          <a:stretch/>
        </p:blipFill>
        <p:spPr>
          <a:xfrm>
            <a:off x="1449976" y="279894"/>
            <a:ext cx="9470571" cy="6225409"/>
          </a:xfrm>
        </p:spPr>
      </p:pic>
    </p:spTree>
    <p:extLst>
      <p:ext uri="{BB962C8B-B14F-4D97-AF65-F5344CB8AC3E}">
        <p14:creationId xmlns:p14="http://schemas.microsoft.com/office/powerpoint/2010/main" val="1963008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9" t="21107" r="24521" b="22066"/>
          <a:stretch/>
        </p:blipFill>
        <p:spPr>
          <a:xfrm>
            <a:off x="1254034" y="562112"/>
            <a:ext cx="9522823" cy="5786437"/>
          </a:xfrm>
        </p:spPr>
      </p:pic>
    </p:spTree>
    <p:extLst>
      <p:ext uri="{BB962C8B-B14F-4D97-AF65-F5344CB8AC3E}">
        <p14:creationId xmlns:p14="http://schemas.microsoft.com/office/powerpoint/2010/main" val="3217412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5" t="16561" r="25982" b="19468"/>
          <a:stretch/>
        </p:blipFill>
        <p:spPr>
          <a:xfrm>
            <a:off x="1463039" y="453138"/>
            <a:ext cx="8778241" cy="6404862"/>
          </a:xfrm>
        </p:spPr>
      </p:pic>
    </p:spTree>
    <p:extLst>
      <p:ext uri="{BB962C8B-B14F-4D97-AF65-F5344CB8AC3E}">
        <p14:creationId xmlns:p14="http://schemas.microsoft.com/office/powerpoint/2010/main" val="15061394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423</TotalTime>
  <Words>24</Words>
  <Application>Microsoft Office PowerPoint</Application>
  <PresentationFormat>Widescreen</PresentationFormat>
  <Paragraphs>8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Tw Cen MT</vt:lpstr>
      <vt:lpstr>Tw Cen MT Condensed</vt:lpstr>
      <vt:lpstr>Wingdings 3</vt:lpstr>
      <vt:lpstr>Integral</vt:lpstr>
      <vt:lpstr> Cyber security  CS-597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 Book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security  CS-597</dc:title>
  <dc:creator>Rubina Ghazal</dc:creator>
  <cp:lastModifiedBy>UIIT</cp:lastModifiedBy>
  <cp:revision>158</cp:revision>
  <dcterms:created xsi:type="dcterms:W3CDTF">2023-02-26T14:23:34Z</dcterms:created>
  <dcterms:modified xsi:type="dcterms:W3CDTF">2023-03-13T04:29:54Z</dcterms:modified>
</cp:coreProperties>
</file>